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0993B-5246-44E9-97C4-18A08A4EA4DB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5044-39FB-4F15-ADDD-45D2ACE94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41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0993B-5246-44E9-97C4-18A08A4EA4DB}" type="datetimeFigureOut">
              <a:rPr lang="ko-KR" altLang="en-US" smtClean="0"/>
              <a:t>2016-11-09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25044-39FB-4F15-ADDD-45D2ACE94E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5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9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5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1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50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8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8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6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5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51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7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8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67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0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91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14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35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7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71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3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8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14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94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48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08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92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94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구 매핑</a:t>
            </a:r>
            <a:r>
              <a:rPr lang="en-US" altLang="ko-KR" smtClean="0"/>
              <a:t>(Sphere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3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3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2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3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큐브 매핑</a:t>
            </a:r>
            <a:r>
              <a:rPr lang="en-US" altLang="ko-KR" smtClean="0"/>
              <a:t>(Cube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46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화면 슬라이드 쇼(4:3)</PresentationFormat>
  <Paragraphs>36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Arial</vt:lpstr>
      <vt:lpstr>Lucida Sans Unicode</vt:lpstr>
      <vt:lpstr>Office 테마</vt:lpstr>
      <vt:lpstr>Game Programming with DirectX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큐브 매핑(Cube Mapping)</vt:lpstr>
      <vt:lpstr>구 매핑(Sphere Mapping)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2016-11-08T15:01:10Z</dcterms:created>
  <dcterms:modified xsi:type="dcterms:W3CDTF">2016-11-08T15:01:10Z</dcterms:modified>
</cp:coreProperties>
</file>